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184582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Creating a Parenting Knowledge Dapp on Solana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6319599" y="46786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aim to provide a reliable and accessible solution to the lack of quality parenting knowledge-sharing. Our dapp will be built with advanced features on Solana's efficient and secure ecosystem.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6319599" y="6011466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72BB99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386751" y="6006346"/>
            <a:ext cx="22098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80"/>
              </a:lnSpc>
              <a:buNone/>
            </a:pPr>
            <a:r>
              <a:rPr lang="en-US" sz="1152" dirty="0">
                <a:solidFill>
                  <a:srgbClr val="3C383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wX</a:t>
            </a:r>
            <a:endParaRPr lang="en-US" sz="1152" dirty="0"/>
          </a:p>
        </p:txBody>
      </p:sp>
      <p:sp>
        <p:nvSpPr>
          <p:cNvPr id="8" name="Text 6"/>
          <p:cNvSpPr/>
          <p:nvPr/>
        </p:nvSpPr>
        <p:spPr>
          <a:xfrm>
            <a:off x="6786086" y="5994797"/>
            <a:ext cx="18059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wang Xing</a:t>
            </a:r>
            <a:endParaRPr lang="en-US" sz="2187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254293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Background of the Solana Ecosystem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26493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Solana is a high-performance, low-cost blockchain that provides a fast, secure, and scalable foundation for developers to build decentralized applications. Its unique technical architecture and innovative consensus mechanism make it the preferred choice for modern dapps.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90594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Importance of Parenting Knowledge Solution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833199" y="280154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4E4ED"/>
          </a:solidFill>
          <a:ln/>
        </p:spPr>
      </p:sp>
      <p:sp>
        <p:nvSpPr>
          <p:cNvPr id="6" name="Text 4"/>
          <p:cNvSpPr/>
          <p:nvPr/>
        </p:nvSpPr>
        <p:spPr>
          <a:xfrm>
            <a:off x="1018342" y="2843213"/>
            <a:ext cx="1295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1555313" y="2877860"/>
            <a:ext cx="29056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Lack of Accessible and Reliable Information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1555313" y="3794403"/>
            <a:ext cx="2905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Most parenting resources aren't accessible or reliable, leaving parents struggling to find accurate information.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4683085" y="280154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4E4ED"/>
          </a:solidFill>
          <a:ln/>
        </p:spPr>
      </p:sp>
      <p:sp>
        <p:nvSpPr>
          <p:cNvPr id="10" name="Text 8"/>
          <p:cNvSpPr/>
          <p:nvPr/>
        </p:nvSpPr>
        <p:spPr>
          <a:xfrm>
            <a:off x="4845368" y="2843213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5405199" y="2877860"/>
            <a:ext cx="29056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Language and Cultural Barriers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5405199" y="3794403"/>
            <a:ext cx="2905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Many parents face language and cultural barriers when trying to access information about parenting practices.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33199" y="5967174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4E4ED"/>
          </a:solidFill>
          <a:ln/>
        </p:spPr>
      </p:sp>
      <p:sp>
        <p:nvSpPr>
          <p:cNvPr id="14" name="Text 12"/>
          <p:cNvSpPr/>
          <p:nvPr/>
        </p:nvSpPr>
        <p:spPr>
          <a:xfrm>
            <a:off x="1003102" y="6008846"/>
            <a:ext cx="1600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1555313" y="6043493"/>
            <a:ext cx="4663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Limited Engagement and Interaction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1555313" y="6612850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parenting resources often lack the engagement and interaction needed to create meaningful support.</a:t>
            </a:r>
            <a:endParaRPr lang="en-US" sz="1750" dirty="0"/>
          </a:p>
        </p:txBody>
      </p:sp>
      <p:pic>
        <p:nvPicPr>
          <p:cNvPr id="1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86772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Creating a Parenting Knowledge Dapp on Solana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700814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01538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P2P Networking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584746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 parent-to-parent networking, which is useful in sharing knowledge, tips, and experiences to raise children.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2700814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5015508"/>
            <a:ext cx="31546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Community Engagement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584865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platform will facilitate the creation of interest-focused communities which members can join and share experiences.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700814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5015508"/>
            <a:ext cx="31927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AI and Machine Learning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58486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Leverage AI and machine learning algorithms to provide personalized insights and advice and empirical recommendations for parents.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794629"/>
            <a:ext cx="90297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Benefits of Using Solana Ecosystem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933343"/>
            <a:ext cx="3370064" cy="3501509"/>
          </a:xfrm>
          <a:prstGeom prst="roundRect">
            <a:avLst>
              <a:gd name="adj" fmla="val 3956"/>
            </a:avLst>
          </a:prstGeom>
          <a:solidFill>
            <a:srgbClr val="E4E4ED"/>
          </a:solidFill>
          <a:ln/>
        </p:spPr>
      </p:sp>
      <p:sp>
        <p:nvSpPr>
          <p:cNvPr id="6" name="Text 4"/>
          <p:cNvSpPr/>
          <p:nvPr/>
        </p:nvSpPr>
        <p:spPr>
          <a:xfrm>
            <a:off x="2260163" y="3155513"/>
            <a:ext cx="2766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Low Transaction Fees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0163" y="3724870"/>
            <a:ext cx="2925723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 transaction fees make the dapp use affordable for a larger target market. The Solana provides for fast and low-cost transactions without congestions.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2933343"/>
            <a:ext cx="3370064" cy="3501509"/>
          </a:xfrm>
          <a:prstGeom prst="roundRect">
            <a:avLst>
              <a:gd name="adj" fmla="val 3956"/>
            </a:avLst>
          </a:prstGeom>
          <a:solidFill>
            <a:srgbClr val="E4E4ED"/>
          </a:solidFill>
          <a:ln/>
        </p:spPr>
      </p:sp>
      <p:sp>
        <p:nvSpPr>
          <p:cNvPr id="9" name="Text 7"/>
          <p:cNvSpPr/>
          <p:nvPr/>
        </p:nvSpPr>
        <p:spPr>
          <a:xfrm>
            <a:off x="5852398" y="3155513"/>
            <a:ext cx="2613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Security and Privacy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52398" y="3724870"/>
            <a:ext cx="2925723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Solana ecosystem provides high-level security to users and protects their privacy. Our dapp will integrate secure protocols, ensuring that user data is secured.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2933343"/>
            <a:ext cx="3370064" cy="3501509"/>
          </a:xfrm>
          <a:prstGeom prst="roundRect">
            <a:avLst>
              <a:gd name="adj" fmla="val 3956"/>
            </a:avLst>
          </a:prstGeom>
          <a:solidFill>
            <a:srgbClr val="E4E4ED"/>
          </a:solidFill>
          <a:ln/>
        </p:spPr>
      </p:sp>
      <p:sp>
        <p:nvSpPr>
          <p:cNvPr id="12" name="Text 10"/>
          <p:cNvSpPr/>
          <p:nvPr/>
        </p:nvSpPr>
        <p:spPr>
          <a:xfrm>
            <a:off x="9444633" y="3155513"/>
            <a:ext cx="2689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Scalability and Speed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44633" y="3724870"/>
            <a:ext cx="292572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fast transaction time of Solana network and scalability advantages make it suitable for our growing user base and content.</a:t>
            </a: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656987"/>
            <a:ext cx="5425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Implementation Plan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349103" y="1795701"/>
            <a:ext cx="44410" cy="5776793"/>
          </a:xfrm>
          <a:prstGeom prst="rect">
            <a:avLst/>
          </a:prstGeom>
          <a:solidFill>
            <a:srgbClr val="E4E4ED"/>
          </a:solidFill>
          <a:ln/>
        </p:spPr>
      </p:sp>
      <p:sp>
        <p:nvSpPr>
          <p:cNvPr id="6" name="Shape 4"/>
          <p:cNvSpPr/>
          <p:nvPr/>
        </p:nvSpPr>
        <p:spPr>
          <a:xfrm>
            <a:off x="2621220" y="2197001"/>
            <a:ext cx="777597" cy="44410"/>
          </a:xfrm>
          <a:prstGeom prst="rect">
            <a:avLst/>
          </a:prstGeom>
          <a:solidFill>
            <a:srgbClr val="E4E4ED"/>
          </a:solidFill>
          <a:ln/>
        </p:spPr>
      </p:sp>
      <p:sp>
        <p:nvSpPr>
          <p:cNvPr id="7" name="Shape 5"/>
          <p:cNvSpPr/>
          <p:nvPr/>
        </p:nvSpPr>
        <p:spPr>
          <a:xfrm>
            <a:off x="2121277" y="1969294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4E4ED"/>
          </a:solidFill>
          <a:ln/>
        </p:spPr>
      </p:sp>
      <p:sp>
        <p:nvSpPr>
          <p:cNvPr id="8" name="Text 6"/>
          <p:cNvSpPr/>
          <p:nvPr/>
        </p:nvSpPr>
        <p:spPr>
          <a:xfrm>
            <a:off x="2306419" y="2010966"/>
            <a:ext cx="1295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3593306" y="2017871"/>
            <a:ext cx="42291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Developing the dapp architecture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3593306" y="2587228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will develop the codebase of the platform and implement the necessary front-end and back-end functionalities to ensure the seamless operation of the platform.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621220" y="4196655"/>
            <a:ext cx="777597" cy="44410"/>
          </a:xfrm>
          <a:prstGeom prst="rect">
            <a:avLst/>
          </a:prstGeom>
          <a:solidFill>
            <a:srgbClr val="E4E4ED"/>
          </a:solidFill>
          <a:ln/>
        </p:spPr>
      </p:sp>
      <p:sp>
        <p:nvSpPr>
          <p:cNvPr id="12" name="Shape 10"/>
          <p:cNvSpPr/>
          <p:nvPr/>
        </p:nvSpPr>
        <p:spPr>
          <a:xfrm>
            <a:off x="2121277" y="396894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4E4ED"/>
          </a:solidFill>
          <a:ln/>
        </p:spPr>
      </p:sp>
      <p:sp>
        <p:nvSpPr>
          <p:cNvPr id="13" name="Text 11"/>
          <p:cNvSpPr/>
          <p:nvPr/>
        </p:nvSpPr>
        <p:spPr>
          <a:xfrm>
            <a:off x="2283559" y="4010620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3593306" y="4017526"/>
            <a:ext cx="5288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Integrating necessary tools and resources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3593306" y="4586883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plan to integrate the best APIs, frameworks, and libraries to increase efficiency and support to our developer community and the parent users.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2621220" y="6196310"/>
            <a:ext cx="777597" cy="44410"/>
          </a:xfrm>
          <a:prstGeom prst="rect">
            <a:avLst/>
          </a:prstGeom>
          <a:solidFill>
            <a:srgbClr val="E4E4ED"/>
          </a:solidFill>
          <a:ln/>
        </p:spPr>
      </p:sp>
      <p:sp>
        <p:nvSpPr>
          <p:cNvPr id="17" name="Shape 15"/>
          <p:cNvSpPr/>
          <p:nvPr/>
        </p:nvSpPr>
        <p:spPr>
          <a:xfrm>
            <a:off x="2121277" y="596860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4E4ED"/>
          </a:solidFill>
          <a:ln/>
        </p:spPr>
      </p:sp>
      <p:sp>
        <p:nvSpPr>
          <p:cNvPr id="18" name="Text 16"/>
          <p:cNvSpPr/>
          <p:nvPr/>
        </p:nvSpPr>
        <p:spPr>
          <a:xfrm>
            <a:off x="2291179" y="6010275"/>
            <a:ext cx="1600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3593306" y="6017181"/>
            <a:ext cx="4137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Testing and refining the solution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3593306" y="6586538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Conduct extensive testing of our solution and refine it based on feedback from our developers and parent users for an improved user experience.</a:t>
            </a:r>
            <a:endParaRPr lang="en-US" sz="1750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815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2363510" y="573286"/>
            <a:ext cx="7231380" cy="6515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30"/>
              </a:lnSpc>
              <a:buNone/>
            </a:pPr>
            <a:r>
              <a:rPr lang="en-US" sz="410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Future Expansion and Growth</a:t>
            </a:r>
            <a:endParaRPr lang="en-US" sz="410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63510" y="1641753"/>
            <a:ext cx="3092648" cy="19113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63510" y="3813572"/>
            <a:ext cx="3092648" cy="6515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65"/>
              </a:lnSpc>
              <a:buNone/>
            </a:pPr>
            <a:r>
              <a:rPr lang="en-US" sz="2052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Scaling the dapp to reach wider audiences</a:t>
            </a:r>
            <a:endParaRPr lang="en-US" sz="2052" dirty="0"/>
          </a:p>
        </p:txBody>
      </p:sp>
      <p:sp>
        <p:nvSpPr>
          <p:cNvPr id="7" name="Text 4"/>
          <p:cNvSpPr/>
          <p:nvPr/>
        </p:nvSpPr>
        <p:spPr>
          <a:xfrm>
            <a:off x="2363510" y="4673560"/>
            <a:ext cx="3092648" cy="20009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7"/>
              </a:lnSpc>
              <a:buNone/>
            </a:pPr>
            <a:r>
              <a:rPr lang="en-US" sz="1642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plan to scale our dapp by integrating new parents and expert content and adding unique features constantly to cater to different needs of parents.</a:t>
            </a:r>
            <a:endParaRPr lang="en-US" sz="1642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8816" y="1641753"/>
            <a:ext cx="3092648" cy="191131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68816" y="3813572"/>
            <a:ext cx="3092648" cy="13030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65"/>
              </a:lnSpc>
              <a:buNone/>
            </a:pPr>
            <a:r>
              <a:rPr lang="en-US" sz="2052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Partnerships and collaborations for content and user acquisition</a:t>
            </a:r>
            <a:endParaRPr lang="en-US" sz="2052" dirty="0"/>
          </a:p>
        </p:txBody>
      </p:sp>
      <p:sp>
        <p:nvSpPr>
          <p:cNvPr id="10" name="Text 6"/>
          <p:cNvSpPr/>
          <p:nvPr/>
        </p:nvSpPr>
        <p:spPr>
          <a:xfrm>
            <a:off x="5768816" y="5325070"/>
            <a:ext cx="3092648" cy="23344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7"/>
              </a:lnSpc>
              <a:buNone/>
            </a:pPr>
            <a:r>
              <a:rPr lang="en-US" sz="1642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will collaborate with parenting resources, platforms, and experts for content and user acquisition, which would aid in increasing our parent user base and develop quality content.</a:t>
            </a:r>
            <a:endParaRPr lang="en-US" sz="1642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4123" y="1641753"/>
            <a:ext cx="3092768" cy="191142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74123" y="3813691"/>
            <a:ext cx="3092768" cy="6515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65"/>
              </a:lnSpc>
              <a:buNone/>
            </a:pPr>
            <a:r>
              <a:rPr lang="en-US" sz="2052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Crowd-sourcing and Innovations</a:t>
            </a:r>
            <a:endParaRPr lang="en-US" sz="2052" dirty="0"/>
          </a:p>
        </p:txBody>
      </p:sp>
      <p:sp>
        <p:nvSpPr>
          <p:cNvPr id="13" name="Text 8"/>
          <p:cNvSpPr/>
          <p:nvPr/>
        </p:nvSpPr>
        <p:spPr>
          <a:xfrm>
            <a:off x="9174123" y="4673679"/>
            <a:ext cx="3092768" cy="16674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7"/>
              </a:lnSpc>
              <a:buNone/>
            </a:pPr>
            <a:r>
              <a:rPr lang="en-US" sz="1642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Partnering with the developer community, we seek to execute collective thinking and innovations that will drive the platform's expansion.</a:t>
            </a:r>
            <a:endParaRPr lang="en-US" sz="1642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125718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833199" y="245840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4E4ED"/>
          </a:solidFill>
          <a:ln/>
        </p:spPr>
      </p:sp>
      <p:sp>
        <p:nvSpPr>
          <p:cNvPr id="6" name="Text 4"/>
          <p:cNvSpPr/>
          <p:nvPr/>
        </p:nvSpPr>
        <p:spPr>
          <a:xfrm>
            <a:off x="1018342" y="2500074"/>
            <a:ext cx="1295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1555313" y="2534722"/>
            <a:ext cx="675548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Recap of the Importance of Parenting Knowledge Solution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1555313" y="3451265"/>
            <a:ext cx="675548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lack of quality parenting resources and knowledge-sharing negatively affects children's upbringing, resulting in poor parenting education and support.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33199" y="491323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4E4ED"/>
          </a:solidFill>
          <a:ln/>
        </p:spPr>
      </p:sp>
      <p:sp>
        <p:nvSpPr>
          <p:cNvPr id="10" name="Text 8"/>
          <p:cNvSpPr/>
          <p:nvPr/>
        </p:nvSpPr>
        <p:spPr>
          <a:xfrm>
            <a:off x="995482" y="4954905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1555313" y="4989552"/>
            <a:ext cx="675548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Potential Impact of the Solana-based Dapp in Improving Parenting Education and Support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1555313" y="5906095"/>
            <a:ext cx="675548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dapp will provide support and access to parenting resources and expert knowledge, improving parenting practices, and child upbringing.</a:t>
            </a:r>
            <a:endParaRPr lang="en-US" sz="1750" dirty="0"/>
          </a:p>
        </p:txBody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2023-10-14T01:58:41Z</dcterms:created>
  <dcterms:modified xsi:type="dcterms:W3CDTF">2023-10-14T01:58:41Z</dcterms:modified>
</cp:coreProperties>
</file>